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4"/>
  </p:notesMasterIdLst>
  <p:sldIdLst>
    <p:sldId id="358" r:id="rId2"/>
    <p:sldId id="324" r:id="rId3"/>
    <p:sldId id="346" r:id="rId4"/>
    <p:sldId id="307" r:id="rId5"/>
    <p:sldId id="347" r:id="rId6"/>
    <p:sldId id="326" r:id="rId7"/>
    <p:sldId id="348" r:id="rId8"/>
    <p:sldId id="328" r:id="rId9"/>
    <p:sldId id="349" r:id="rId10"/>
    <p:sldId id="331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9" r:id="rId20"/>
    <p:sldId id="360" r:id="rId21"/>
    <p:sldId id="361" r:id="rId22"/>
    <p:sldId id="3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F260"/>
    <a:srgbClr val="67E428"/>
    <a:srgbClr val="2704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709" autoAdjust="0"/>
  </p:normalViewPr>
  <p:slideViewPr>
    <p:cSldViewPr>
      <p:cViewPr varScale="1">
        <p:scale>
          <a:sx n="80" d="100"/>
          <a:sy n="80" d="100"/>
        </p:scale>
        <p:origin x="15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35364B-1160-4743-9EF0-2DEF34EAC25F}" type="datetimeFigureOut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74A64B-0F77-4090-A40E-B9D17730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9B81F-C347-4BEF-BFDF-29C42F48304A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7055C-3B7A-4EDE-AE4A-72557BEFB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93EE-CCFD-45BC-8DA0-4EC06DFB0D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6A678-5255-40F9-A370-047BED4ED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0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AE0F-BA71-4D25-BC3C-0BFE496591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35D52-F546-47CC-A12F-C6D96F4BF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4F29E-8373-48DB-970A-80FD24CB1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5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824D2-2A63-4303-BA21-31F8CABF1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B5791-206B-4160-AC5C-176C1C24C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91E6A-3874-403D-981D-5802B18DE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A670-7091-4ADE-9ABF-8EDC3F591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3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CCF85-547F-492D-8CDE-4CFF3B5A8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FCE9AE-DA1D-436A-B47D-040130370933}" type="datetime1">
              <a:rPr lang="ru-RU" smtClean="0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9A2B5-CFC3-43F2-B60D-692A6471A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2353"/>
            <a:ext cx="9144000" cy="1595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0" y="5262353"/>
            <a:ext cx="9036496" cy="1595647"/>
          </a:xfrm>
          <a:prstGeom prst="triangle">
            <a:avLst/>
          </a:prstGeom>
          <a:solidFill>
            <a:srgbClr val="B3F2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184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96" y="109134"/>
            <a:ext cx="4804879" cy="50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86899" y="5262353"/>
            <a:ext cx="3412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Викторина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4601"/>
            <a:ext cx="5976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«Что Я знаю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 гражданской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обороне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чрезвычайных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ситуациях»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005" y="-13454"/>
            <a:ext cx="101076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6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во время купания у Вас свело ногу,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какие предпринять действия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5" y="1225674"/>
            <a:ext cx="3112646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cdn.1001freedownloads.com/vector/thumb/128422/nicubunu_Lifebel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048" y="554331"/>
            <a:ext cx="2405973" cy="24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1771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Возьму ногу за носок и потяну на себя</a:t>
                </a:r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Приму положение «поплавок» и разотру мышцу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Уколю сведенную мышцу булавкой</a:t>
            </a:r>
            <a:endParaRPr lang="ru-RU" altLang="ru-RU" sz="2000" b="1" dirty="0"/>
          </a:p>
        </p:txBody>
      </p:sp>
    </p:spTree>
  </p:cSld>
  <p:clrMapOvr>
    <a:masterClrMapping/>
  </p:clrMapOvr>
  <p:transition advTm="115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во время купания у Вас свело ногу,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какие предпринять действия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5" y="1225674"/>
            <a:ext cx="3112646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cdn.1001freedownloads.com/vector/thumb/128422/nicubunu_Lifebel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048" y="554331"/>
            <a:ext cx="2405973" cy="24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08882" y="4069474"/>
            <a:ext cx="6239277" cy="2436410"/>
            <a:chOff x="1206" y="1191"/>
            <a:chExt cx="2490" cy="1558"/>
          </a:xfrm>
        </p:grpSpPr>
        <p:sp>
          <p:nvSpPr>
            <p:cNvPr id="82" name="Oval 36"/>
            <p:cNvSpPr>
              <a:spLocks noChangeArrowheads="1"/>
            </p:cNvSpPr>
            <p:nvPr/>
          </p:nvSpPr>
          <p:spPr bwMode="gray">
            <a:xfrm>
              <a:off x="1206" y="1191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Приму положение «поплавок» и разотру мышцу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844268"/>
      </p:ext>
    </p:extLst>
  </p:cSld>
  <p:clrMapOvr>
    <a:masterClrMapping/>
  </p:clrMapOvr>
  <p:transition advTm="115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Весной Вы гостили у бабушки (дом 5-ти этажный), после проливных дождей началось наводнение.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делать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241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Останусь в квартире на 1 этаже, буду ждать помощи</a:t>
                </a:r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Спущусь в хорошо оборудованный подвал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Поднимусь на чердак, буду ждать помощи</a:t>
            </a:r>
            <a:endParaRPr lang="ru-RU" altLang="ru-RU" sz="2000" b="1" dirty="0"/>
          </a:p>
        </p:txBody>
      </p:sp>
      <p:pic>
        <p:nvPicPr>
          <p:cNvPr id="1026" name="Picture 2" descr="http://www.servicemasterofbaltimore.com/wp-content/uploads/2015/03/Emergency-Water-Damage-Restoration-Baltimo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7" y="1024994"/>
            <a:ext cx="3476678" cy="2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693" y="1236714"/>
            <a:ext cx="2763466" cy="21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2316"/>
      </p:ext>
    </p:extLst>
  </p:cSld>
  <p:clrMapOvr>
    <a:masterClrMapping/>
  </p:clrMapOvr>
  <p:transition advTm="115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Весной Вы гостили у бабушки (дом 5-ти этажный), после проливных дождей началось наводнение.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делать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08882" y="4069474"/>
            <a:ext cx="3999151" cy="3101028"/>
            <a:chOff x="1206" y="1191"/>
            <a:chExt cx="1596" cy="1983"/>
          </a:xfrm>
        </p:grpSpPr>
        <p:sp>
          <p:nvSpPr>
            <p:cNvPr id="82" name="Oval 36"/>
            <p:cNvSpPr>
              <a:spLocks noChangeArrowheads="1"/>
            </p:cNvSpPr>
            <p:nvPr/>
          </p:nvSpPr>
          <p:spPr bwMode="gray">
            <a:xfrm>
              <a:off x="1206" y="1191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Поднимусь на чердак, буду ждать помощи</a:t>
            </a:r>
            <a:endParaRPr lang="ru-RU" altLang="ru-RU" sz="2000" b="1" dirty="0"/>
          </a:p>
        </p:txBody>
      </p:sp>
      <p:pic>
        <p:nvPicPr>
          <p:cNvPr id="1026" name="Picture 2" descr="http://www.servicemasterofbaltimore.com/wp-content/uploads/2015/03/Emergency-Water-Damage-Restoration-Baltimo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7" y="1024994"/>
            <a:ext cx="3476678" cy="2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693" y="1236714"/>
            <a:ext cx="2763466" cy="21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6244"/>
      </p:ext>
    </p:extLst>
  </p:cSld>
  <p:clrMapOvr>
    <a:masterClrMapping/>
  </p:clrMapOvr>
  <p:transition advTm="115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428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При получении штормового предупреждения нужно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80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Закрыть окна, отойти от них подальше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Выйти на балкон оценить обстановку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Сходить в магазин за припасами</a:t>
            </a:r>
            <a:endParaRPr lang="ru-RU" altLang="ru-RU" sz="2000" b="1" dirty="0"/>
          </a:p>
        </p:txBody>
      </p:sp>
      <p:pic>
        <p:nvPicPr>
          <p:cNvPr id="2050" name="Picture 2" descr="http://cdn.alitrack.ru/userdata/sub-14/56936/forum-imgs/ar13523262775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727" y="787149"/>
            <a:ext cx="3295847" cy="25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3893" y="803782"/>
            <a:ext cx="2741042" cy="2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93791"/>
      </p:ext>
    </p:extLst>
  </p:cSld>
  <p:clrMapOvr>
    <a:masterClrMapping/>
  </p:clrMapOvr>
  <p:transition advTm="115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получении штормового предупреждения нужно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2655343"/>
            <a:chOff x="1081" y="1051"/>
            <a:chExt cx="2751" cy="1698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80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Закрыть окна, отойти от них подальше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pic>
        <p:nvPicPr>
          <p:cNvPr id="2050" name="Picture 2" descr="http://cdn.alitrack.ru/userdata/sub-14/56936/forum-imgs/ar13523262775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727" y="787149"/>
            <a:ext cx="3295847" cy="25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3893" y="803782"/>
            <a:ext cx="2741042" cy="2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62230"/>
      </p:ext>
    </p:extLst>
  </p:cSld>
  <p:clrMapOvr>
    <a:masterClrMapping/>
  </p:clrMapOvr>
  <p:transition advTm="115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Вы поставили варить кашу и ушли. Каша «убежала» и пламя погасло. Через некоторое время 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почувствовали запах газа. Ваши действия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09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Позвоню по номеру 03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Закрою кран газопровода, проветрю помещение 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Попробую снова зажечь газ </a:t>
            </a:r>
            <a:endParaRPr lang="ru-RU" alt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" y="2199740"/>
            <a:ext cx="2725266" cy="1661748"/>
          </a:xfrm>
          <a:prstGeom prst="rect">
            <a:avLst/>
          </a:prstGeom>
        </p:spPr>
      </p:pic>
      <p:pic>
        <p:nvPicPr>
          <p:cNvPr id="4098" name="Picture 2" descr="http://papus666.narod.ru/clipart/k/kastr/kastrul01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49" r="50000"/>
          <a:stretch/>
        </p:blipFill>
        <p:spPr bwMode="auto">
          <a:xfrm>
            <a:off x="1294036" y="1844824"/>
            <a:ext cx="1983368" cy="13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2207"/>
      </p:ext>
    </p:extLst>
  </p:cSld>
  <p:clrMapOvr>
    <a:masterClrMapping/>
  </p:clrMapOvr>
  <p:transition advTm="115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Вы поставили варить кашу и ушли. Каша «убежала» и пламя погасло. Через некоторое время 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почувствовали запах газа. Ваши действия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13893" y="4971791"/>
            <a:ext cx="6234266" cy="2198712"/>
            <a:chOff x="1208" y="1768"/>
            <a:chExt cx="2488" cy="1406"/>
          </a:xfrm>
        </p:grpSpPr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Закрою кран газопровода, проветрю помещение 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" y="2199740"/>
            <a:ext cx="2725266" cy="1661748"/>
          </a:xfrm>
          <a:prstGeom prst="rect">
            <a:avLst/>
          </a:prstGeom>
        </p:spPr>
      </p:pic>
      <p:pic>
        <p:nvPicPr>
          <p:cNvPr id="4098" name="Picture 2" descr="http://papus666.narod.ru/clipart/k/kastr/kastrul01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49" r="50000"/>
          <a:stretch/>
        </p:blipFill>
        <p:spPr bwMode="auto">
          <a:xfrm>
            <a:off x="1294036" y="1844824"/>
            <a:ext cx="1983368" cy="13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14534"/>
      </p:ext>
    </p:extLst>
  </p:cSld>
  <p:clrMapOvr>
    <a:masterClrMapping/>
  </p:clrMapOvr>
  <p:transition advTm="115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7077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Что означает звуковой сигнал – сирена при чрезвычайных ситуациях?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91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«Внимание всем!»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«Спасайся кто может!»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«В городе опасность!»</a:t>
            </a:r>
            <a:endParaRPr lang="ru-RU" altLang="ru-RU" sz="2000" b="1" dirty="0"/>
          </a:p>
        </p:txBody>
      </p:sp>
      <p:pic>
        <p:nvPicPr>
          <p:cNvPr id="9218" name="Picture 2" descr="http://www.budosan.ru/images/%D0%B2%D0%BD%D0%B8%D0%BC%D0%B0%D0%BD%D0%B8%D0%B5eni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87" y="1763713"/>
            <a:ext cx="1502506" cy="15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arapul.net/sites/default/files/img-1612-big.png.crop_displa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1" b="89850" l="10000" r="90000">
                        <a14:foregroundMark x1="51125" y1="52256" x2="51125" y2="52256"/>
                        <a14:foregroundMark x1="54625" y1="48120" x2="54625" y2="48120"/>
                        <a14:foregroundMark x1="46250" y1="51128" x2="46250" y2="51128"/>
                        <a14:foregroundMark x1="43375" y1="55451" x2="43375" y2="55451"/>
                        <a14:foregroundMark x1="37375" y1="62970" x2="37375" y2="62970"/>
                        <a14:foregroundMark x1="52750" y1="38534" x2="52750" y2="38534"/>
                        <a14:foregroundMark x1="58250" y1="48872" x2="58250" y2="48872"/>
                        <a14:foregroundMark x1="59250" y1="57519" x2="59250" y2="57519"/>
                        <a14:foregroundMark x1="57000" y1="43233" x2="57000" y2="43233"/>
                        <a14:foregroundMark x1="45250" y1="55263" x2="45250" y2="55263"/>
                        <a14:foregroundMark x1="46750" y1="60150" x2="46750" y2="60150"/>
                        <a14:foregroundMark x1="49875" y1="59211" x2="49875" y2="59211"/>
                        <a14:foregroundMark x1="46875" y1="44737" x2="46875" y2="44737"/>
                        <a14:foregroundMark x1="42500" y1="48496" x2="42500" y2="48496"/>
                        <a14:foregroundMark x1="40000" y1="54699" x2="40000" y2="54699"/>
                        <a14:foregroundMark x1="43375" y1="61842" x2="43375" y2="61842"/>
                        <a14:foregroundMark x1="41625" y1="58459" x2="41625" y2="58459"/>
                        <a14:foregroundMark x1="61750" y1="35526" x2="61750" y2="35526"/>
                        <a14:foregroundMark x1="65250" y1="31391" x2="65250" y2="31391"/>
                        <a14:foregroundMark x1="69000" y1="26880" x2="69000" y2="26880"/>
                        <a14:backgroundMark x1="35625" y1="30639" x2="35625" y2="30639"/>
                        <a14:backgroundMark x1="39875" y1="33647" x2="39875" y2="33647"/>
                        <a14:backgroundMark x1="58250" y1="12782" x2="58250" y2="12782"/>
                        <a14:backgroundMark x1="71500" y1="12782" x2="71500" y2="12782"/>
                        <a14:backgroundMark x1="62375" y1="41541" x2="62375" y2="41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3414">
            <a:off x="-1137342" y="582045"/>
            <a:ext cx="5872436" cy="39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07584"/>
      </p:ext>
    </p:extLst>
  </p:cSld>
  <p:clrMapOvr>
    <a:masterClrMapping/>
  </p:clrMapOvr>
  <p:transition advTm="115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7077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Что означает звуковой сигнал – сирена при чрезвычайных ситуациях?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91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«Внимание всем!»</a:t>
                </a:r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9218" name="Picture 2" descr="http://www.budosan.ru/images/%D0%B2%D0%BD%D0%B8%D0%BC%D0%B0%D0%BD%D0%B8%D0%B5eni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187" y="1763713"/>
            <a:ext cx="1502506" cy="15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sarapul.net/sites/default/files/img-1612-big.png.crop_displa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1" b="89850" l="10000" r="90000">
                        <a14:foregroundMark x1="51125" y1="52256" x2="51125" y2="52256"/>
                        <a14:foregroundMark x1="54625" y1="48120" x2="54625" y2="48120"/>
                        <a14:foregroundMark x1="46250" y1="51128" x2="46250" y2="51128"/>
                        <a14:foregroundMark x1="43375" y1="55451" x2="43375" y2="55451"/>
                        <a14:foregroundMark x1="37375" y1="62970" x2="37375" y2="62970"/>
                        <a14:foregroundMark x1="52750" y1="38534" x2="52750" y2="38534"/>
                        <a14:foregroundMark x1="58250" y1="48872" x2="58250" y2="48872"/>
                        <a14:foregroundMark x1="59250" y1="57519" x2="59250" y2="57519"/>
                        <a14:foregroundMark x1="57000" y1="43233" x2="57000" y2="43233"/>
                        <a14:foregroundMark x1="45250" y1="55263" x2="45250" y2="55263"/>
                        <a14:foregroundMark x1="46750" y1="60150" x2="46750" y2="60150"/>
                        <a14:foregroundMark x1="49875" y1="59211" x2="49875" y2="59211"/>
                        <a14:foregroundMark x1="46875" y1="44737" x2="46875" y2="44737"/>
                        <a14:foregroundMark x1="42500" y1="48496" x2="42500" y2="48496"/>
                        <a14:foregroundMark x1="40000" y1="54699" x2="40000" y2="54699"/>
                        <a14:foregroundMark x1="43375" y1="61842" x2="43375" y2="61842"/>
                        <a14:foregroundMark x1="41625" y1="58459" x2="41625" y2="58459"/>
                        <a14:foregroundMark x1="61750" y1="35526" x2="61750" y2="35526"/>
                        <a14:foregroundMark x1="65250" y1="31391" x2="65250" y2="31391"/>
                        <a14:foregroundMark x1="69000" y1="26880" x2="69000" y2="26880"/>
                        <a14:backgroundMark x1="35625" y1="30639" x2="35625" y2="30639"/>
                        <a14:backgroundMark x1="39875" y1="33647" x2="39875" y2="33647"/>
                        <a14:backgroundMark x1="58250" y1="12782" x2="58250" y2="12782"/>
                        <a14:backgroundMark x1="71500" y1="12782" x2="71500" y2="12782"/>
                        <a14:backgroundMark x1="62375" y1="41541" x2="62375" y2="41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3414">
            <a:off x="-1137342" y="582045"/>
            <a:ext cx="5872436" cy="39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57976"/>
      </p:ext>
    </p:extLst>
  </p:cSld>
  <p:clrMapOvr>
    <a:masterClrMapping/>
  </p:clrMapOvr>
  <p:transition advTm="11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Началось землетрясение.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Ваши действия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14346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14364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65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14368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4370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67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14366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223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дома, сяду на лавочку возле подъезда</a:t>
                </a:r>
                <a:endParaRPr lang="ru-RU" altLang="ru-RU" sz="2000" b="1" dirty="0"/>
              </a:p>
            </p:txBody>
          </p:sp>
        </p:grpSp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208" y="1768"/>
              <a:ext cx="2258" cy="405"/>
              <a:chOff x="1208" y="1468"/>
              <a:chExt cx="2258" cy="405"/>
            </a:xfrm>
          </p:grpSpPr>
          <p:sp>
            <p:nvSpPr>
              <p:cNvPr id="14363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417" y="1474"/>
                <a:ext cx="204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дома, отойду подальше от зданий</a:t>
                </a:r>
                <a:endParaRPr lang="ru-RU" altLang="ru-RU" sz="2000" b="1" dirty="0"/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14356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5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026" name="Picture 2" descr="http://clipartfreecollection.top/cliparts/earthquake-clipart/cliparti1_earthquake-clipar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73" y="1052513"/>
            <a:ext cx="2228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2_fN3D6Wg70/Tf6POKS-UWI/AAAAAAAAQY8/phbg2vrTwCk/s1600/cartoon_kid_run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4277" y="1349529"/>
            <a:ext cx="2250860" cy="22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4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gray">
          <a:xfrm>
            <a:off x="1246006" y="5994520"/>
            <a:ext cx="5538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 b="1" dirty="0"/>
              <a:t>Буду бегать по квартире и кричать «Помогите!»</a:t>
            </a:r>
            <a:endParaRPr lang="ru-RU" altLang="ru-RU" sz="2000" b="1" dirty="0"/>
          </a:p>
        </p:txBody>
      </p:sp>
    </p:spTree>
  </p:cSld>
  <p:clrMapOvr>
    <a:masterClrMapping/>
  </p:clrMapOvr>
  <p:transition advTm="115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clipartfinders.com/clipart/9/shoe-prints-walking-clip-art-images-amp-pictures-becuo-90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81"/>
          <a:stretch/>
        </p:blipFill>
        <p:spPr bwMode="auto">
          <a:xfrm>
            <a:off x="407077" y="1268772"/>
            <a:ext cx="2756254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7544" y="116657"/>
            <a:ext cx="8229600" cy="23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Комплекс</a:t>
            </a:r>
            <a:r>
              <a:rPr lang="ru-RU" sz="30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мероприятий по организованному вывозу (выводу) населения из зон чрезвычайной ситуации и его размещению в безопасных районах.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760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Распределение</a:t>
                </a:r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/>
                  <a:t>Спасение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Эвакуация</a:t>
            </a:r>
            <a:endParaRPr lang="ru-RU" altLang="ru-RU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51734" y="1866469"/>
            <a:ext cx="3152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444" y1="12630" x2="40444" y2="12630"/>
                        <a14:foregroundMark x1="37444" y1="6747" x2="37444" y2="6747"/>
                        <a14:foregroundMark x1="41889" y1="10900" x2="41889" y2="10900"/>
                        <a14:foregroundMark x1="39889" y1="5017" x2="39889" y2="5017"/>
                        <a14:foregroundMark x1="38778" y1="13495" x2="38778" y2="13495"/>
                        <a14:foregroundMark x1="37667" y1="16609" x2="37667" y2="16609"/>
                        <a14:foregroundMark x1="46333" y1="14360" x2="46333" y2="14360"/>
                        <a14:foregroundMark x1="44889" y1="13495" x2="44889" y2="13495"/>
                        <a14:foregroundMark x1="44333" y1="11419" x2="44333" y2="11419"/>
                        <a14:foregroundMark x1="42111" y1="6747" x2="42111" y2="6747"/>
                        <a14:foregroundMark x1="47444" y1="11419" x2="47444" y2="11419"/>
                        <a14:foregroundMark x1="3111" y1="70761" x2="3111" y2="70761"/>
                        <a14:foregroundMark x1="3444" y1="64706" x2="3444" y2="64706"/>
                        <a14:foregroundMark x1="4222" y1="86332" x2="4222" y2="86332"/>
                        <a14:foregroundMark x1="3667" y1="83218" x2="3667" y2="83218"/>
                        <a14:foregroundMark x1="14222" y1="39792" x2="14222" y2="39792"/>
                        <a14:foregroundMark x1="60889" y1="84948" x2="60889" y2="84948"/>
                        <a14:foregroundMark x1="63444" y1="82872" x2="63444" y2="82872"/>
                        <a14:foregroundMark x1="67000" y1="76471" x2="67000" y2="76471"/>
                        <a14:foregroundMark x1="64778" y1="75952" x2="64778" y2="75952"/>
                        <a14:foregroundMark x1="58222" y1="89273" x2="58222" y2="8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76" y="1837774"/>
            <a:ext cx="3034680" cy="1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51895"/>
      </p:ext>
    </p:extLst>
  </p:cSld>
  <p:clrMapOvr>
    <a:masterClrMapping/>
  </p:clrMapOvr>
  <p:transition advTm="115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clipartfinders.com/clipart/9/shoe-prints-walking-clip-art-images-amp-pictures-becuo-90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81"/>
          <a:stretch/>
        </p:blipFill>
        <p:spPr bwMode="auto">
          <a:xfrm>
            <a:off x="407077" y="1268772"/>
            <a:ext cx="2756254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7544" y="116657"/>
            <a:ext cx="8229600" cy="23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Комплекс</a:t>
            </a:r>
            <a:r>
              <a:rPr lang="ru-RU" sz="30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мероприятий по организованному вывозу (выводу) населения из зон чрезвычайной ситуации и его размещению в безопасных районах.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Эвакуация</a:t>
            </a:r>
            <a:endParaRPr lang="ru-RU" altLang="ru-RU" sz="20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51734" y="1866469"/>
            <a:ext cx="3152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444" y1="12630" x2="40444" y2="12630"/>
                        <a14:foregroundMark x1="37444" y1="6747" x2="37444" y2="6747"/>
                        <a14:foregroundMark x1="41889" y1="10900" x2="41889" y2="10900"/>
                        <a14:foregroundMark x1="39889" y1="5017" x2="39889" y2="5017"/>
                        <a14:foregroundMark x1="38778" y1="13495" x2="38778" y2="13495"/>
                        <a14:foregroundMark x1="37667" y1="16609" x2="37667" y2="16609"/>
                        <a14:foregroundMark x1="46333" y1="14360" x2="46333" y2="14360"/>
                        <a14:foregroundMark x1="44889" y1="13495" x2="44889" y2="13495"/>
                        <a14:foregroundMark x1="44333" y1="11419" x2="44333" y2="11419"/>
                        <a14:foregroundMark x1="42111" y1="6747" x2="42111" y2="6747"/>
                        <a14:foregroundMark x1="47444" y1="11419" x2="47444" y2="11419"/>
                        <a14:foregroundMark x1="3111" y1="70761" x2="3111" y2="70761"/>
                        <a14:foregroundMark x1="3444" y1="64706" x2="3444" y2="64706"/>
                        <a14:foregroundMark x1="4222" y1="86332" x2="4222" y2="86332"/>
                        <a14:foregroundMark x1="3667" y1="83218" x2="3667" y2="83218"/>
                        <a14:foregroundMark x1="14222" y1="39792" x2="14222" y2="39792"/>
                        <a14:foregroundMark x1="60889" y1="84948" x2="60889" y2="84948"/>
                        <a14:foregroundMark x1="63444" y1="82872" x2="63444" y2="82872"/>
                        <a14:foregroundMark x1="67000" y1="76471" x2="67000" y2="76471"/>
                        <a14:foregroundMark x1="64778" y1="75952" x2="64778" y2="75952"/>
                        <a14:foregroundMark x1="58222" y1="89273" x2="58222" y2="8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76" y="1837774"/>
            <a:ext cx="3034680" cy="1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32404"/>
      </p:ext>
    </p:extLst>
  </p:cSld>
  <p:clrMapOvr>
    <a:masterClrMapping/>
  </p:clrMapOvr>
  <p:transition advTm="115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2353"/>
            <a:ext cx="9144000" cy="1595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0" y="5262353"/>
            <a:ext cx="9036496" cy="1595647"/>
          </a:xfrm>
          <a:prstGeom prst="triangle">
            <a:avLst/>
          </a:prstGeom>
          <a:solidFill>
            <a:srgbClr val="B3F2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184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96" y="109134"/>
            <a:ext cx="4804879" cy="50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9" y="5262352"/>
            <a:ext cx="52353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Молодцы!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4601"/>
            <a:ext cx="5976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«Что Я знаю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 гражданской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обороне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чрезвычайных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ситуациях»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41"/>
          <a:stretch/>
        </p:blipFill>
        <p:spPr bwMode="auto">
          <a:xfrm>
            <a:off x="-63005" y="-13454"/>
            <a:ext cx="10107613" cy="536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4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713893" y="4971791"/>
            <a:ext cx="5535166" cy="2198712"/>
            <a:chOff x="1208" y="1768"/>
            <a:chExt cx="2209" cy="1406"/>
          </a:xfrm>
        </p:grpSpPr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208" y="1768"/>
              <a:ext cx="2209" cy="405"/>
              <a:chOff x="1208" y="1468"/>
              <a:chExt cx="2209" cy="405"/>
            </a:xfrm>
          </p:grpSpPr>
          <p:sp>
            <p:nvSpPr>
              <p:cNvPr id="14363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368" y="1474"/>
                <a:ext cx="204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дома, отойду подальше от зданий</a:t>
                </a:r>
                <a:endParaRPr lang="ru-RU" altLang="ru-RU" sz="2000" b="1" dirty="0"/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14356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026" name="Picture 2" descr="http://clipartfreecollection.top/cliparts/earthquake-clipart/cliparti1_earthquake-clipar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73" y="1052513"/>
            <a:ext cx="2228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2_fN3D6Wg70/Tf6POKS-UWI/AAAAAAAAQY8/phbg2vrTwCk/s1600/cartoon_kid_run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4277" y="1493545"/>
            <a:ext cx="2250860" cy="22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8313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Началось землетрясение.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Ваши действия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6308"/>
      </p:ext>
    </p:extLst>
  </p:cSld>
  <p:clrMapOvr>
    <a:masterClrMapping/>
  </p:clrMapOvr>
  <p:transition advTm="115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5315" y1="11421" x2="55315" y2="11421"/>
                        <a14:foregroundMark x1="35856" y1="13928" x2="35856" y2="13928"/>
                        <a14:foregroundMark x1="49550" y1="12117" x2="49550" y2="12117"/>
                        <a14:foregroundMark x1="41982" y1="12535" x2="41982" y2="12535"/>
                        <a14:foregroundMark x1="44865" y1="11003" x2="44865" y2="11003"/>
                        <a14:foregroundMark x1="30270" y1="15738" x2="30270" y2="15738"/>
                        <a14:foregroundMark x1="65225" y1="12813" x2="65225" y2="12813"/>
                        <a14:foregroundMark x1="71351" y1="15042" x2="71351" y2="15042"/>
                        <a14:foregroundMark x1="73694" y1="16435" x2="73694" y2="16435"/>
                        <a14:foregroundMark x1="76937" y1="18384" x2="76937" y2="18384"/>
                        <a14:foregroundMark x1="87748" y1="24513" x2="87748" y2="24513"/>
                        <a14:foregroundMark x1="5766" y1="49304" x2="5766" y2="49304"/>
                        <a14:foregroundMark x1="9910" y1="32173" x2="9910" y2="32173"/>
                        <a14:foregroundMark x1="10450" y1="28134" x2="10450" y2="28134"/>
                        <a14:foregroundMark x1="5225" y1="40529" x2="5225" y2="40529"/>
                        <a14:foregroundMark x1="85045" y1="67827" x2="85045" y2="67827"/>
                        <a14:foregroundMark x1="76937" y1="72981" x2="76937" y2="72981"/>
                        <a14:foregroundMark x1="79279" y1="72563" x2="79279" y2="72563"/>
                        <a14:foregroundMark x1="79279" y1="71588" x2="79279" y2="71588"/>
                        <a14:foregroundMark x1="79279" y1="74513" x2="79279" y2="74513"/>
                        <a14:foregroundMark x1="95856" y1="31476" x2="95856" y2="31476"/>
                        <a14:foregroundMark x1="18018" y1="19359" x2="18018" y2="19359"/>
                        <a14:foregroundMark x1="24505" y1="15738" x2="24505" y2="15738"/>
                        <a14:foregroundMark x1="24505" y1="77716" x2="24505" y2="77716"/>
                        <a14:foregroundMark x1="18018" y1="79248" x2="18018" y2="79248"/>
                        <a14:foregroundMark x1="9009" y1="72284" x2="9009" y2="72284"/>
                        <a14:foregroundMark x1="9009" y1="65320" x2="9009" y2="65320"/>
                        <a14:foregroundMark x1="88829" y1="73398" x2="88829" y2="73398"/>
                        <a14:foregroundMark x1="79279" y1="79526" x2="79279" y2="79526"/>
                        <a14:foregroundMark x1="44324" y1="83565" x2="44324" y2="83565"/>
                        <a14:foregroundMark x1="33514" y1="83565" x2="33514" y2="83565"/>
                        <a14:foregroundMark x1="47207" y1="82173" x2="47207" y2="82173"/>
                        <a14:foregroundMark x1="51532" y1="87604" x2="51532" y2="87604"/>
                        <a14:foregroundMark x1="25946" y1="93454" x2="25946" y2="93454"/>
                        <a14:foregroundMark x1="25946" y1="84262" x2="25946" y2="84262"/>
                        <a14:foregroundMark x1="40180" y1="79526" x2="40180" y2="79526"/>
                        <a14:foregroundMark x1="30270" y1="80641" x2="30270" y2="80641"/>
                        <a14:foregroundMark x1="58018" y1="12535" x2="58018" y2="12535"/>
                        <a14:foregroundMark x1="79820" y1="14624" x2="79820" y2="14624"/>
                        <a14:foregroundMark x1="84505" y1="19777" x2="84505" y2="19777"/>
                        <a14:foregroundMark x1="81622" y1="17270" x2="81622" y2="17270"/>
                        <a14:foregroundMark x1="88288" y1="20891" x2="88288" y2="20891"/>
                        <a14:foregroundMark x1="32613" y1="16156" x2="32613" y2="16156"/>
                        <a14:foregroundMark x1="19820" y1="17549" x2="19820" y2="17549"/>
                        <a14:foregroundMark x1="12793" y1="25209" x2="12793" y2="2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41" y="802917"/>
            <a:ext cx="2307459" cy="29861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395" y1="66837" x2="41395" y2="66837"/>
                        <a14:foregroundMark x1="46047" y1="84354" x2="46047" y2="84354"/>
                        <a14:foregroundMark x1="26744" y1="78401" x2="26744" y2="78401"/>
                        <a14:foregroundMark x1="21395" y1="71088" x2="21395" y2="71088"/>
                        <a14:foregroundMark x1="5581" y1="36565" x2="5581" y2="36565"/>
                        <a14:foregroundMark x1="6279" y1="29932" x2="6279" y2="29932"/>
                        <a14:foregroundMark x1="49535" y1="64286" x2="49535" y2="64286"/>
                        <a14:foregroundMark x1="7442" y1="36905" x2="7442" y2="36905"/>
                        <a14:foregroundMark x1="36744" y1="65986" x2="36744" y2="65986"/>
                        <a14:foregroundMark x1="55814" y1="10714" x2="55814" y2="10714"/>
                        <a14:foregroundMark x1="55814" y1="5782" x2="55814" y2="5782"/>
                        <a14:backgroundMark x1="44186" y1="7313" x2="44186" y2="7313"/>
                        <a14:backgroundMark x1="53953" y1="5612" x2="53953" y2="5612"/>
                        <a14:backgroundMark x1="47674" y1="78571" x2="47674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236"/>
          <a:stretch/>
        </p:blipFill>
        <p:spPr bwMode="auto">
          <a:xfrm flipH="1">
            <a:off x="1707855" y="620712"/>
            <a:ext cx="2767955" cy="32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201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Спрячусь под огромным высоким деревом</a:t>
                </a:r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664"/>
              <a:ext cx="1798" cy="509"/>
              <a:chOff x="1208" y="1364"/>
              <a:chExt cx="1798" cy="509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364"/>
                <a:ext cx="157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Останусь на открытой местности, </a:t>
                </a:r>
              </a:p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продолжая движение</a:t>
                </a:r>
                <a:endParaRPr lang="ru-RU" altLang="ru-RU" sz="2000" b="1" dirty="0"/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817458"/>
            <a:ext cx="5814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Найду не выделяющееся на местности укрытие и пережду грозу</a:t>
            </a:r>
            <a:endParaRPr lang="ru-RU" altLang="ru-RU" sz="2000" b="1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Гроза застала Вас в лесу.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делать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11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95" y1="66837" x2="41395" y2="66837"/>
                        <a14:foregroundMark x1="46047" y1="84354" x2="46047" y2="84354"/>
                        <a14:foregroundMark x1="26744" y1="78401" x2="26744" y2="78401"/>
                        <a14:foregroundMark x1="21395" y1="71088" x2="21395" y2="71088"/>
                        <a14:foregroundMark x1="5581" y1="36565" x2="5581" y2="36565"/>
                        <a14:foregroundMark x1="6279" y1="29932" x2="6279" y2="29932"/>
                        <a14:foregroundMark x1="49535" y1="64286" x2="49535" y2="64286"/>
                        <a14:foregroundMark x1="7442" y1="36905" x2="7442" y2="36905"/>
                        <a14:foregroundMark x1="36744" y1="65986" x2="36744" y2="65986"/>
                        <a14:foregroundMark x1="55814" y1="10714" x2="55814" y2="10714"/>
                        <a14:foregroundMark x1="55814" y1="5782" x2="55814" y2="5782"/>
                        <a14:backgroundMark x1="44186" y1="7313" x2="44186" y2="7313"/>
                        <a14:backgroundMark x1="53953" y1="5612" x2="53953" y2="5612"/>
                        <a14:backgroundMark x1="47674" y1="78571" x2="47674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236"/>
          <a:stretch/>
        </p:blipFill>
        <p:spPr bwMode="auto">
          <a:xfrm flipH="1">
            <a:off x="1707855" y="620712"/>
            <a:ext cx="2767955" cy="32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713893" y="4971791"/>
            <a:ext cx="3994140" cy="2198712"/>
            <a:chOff x="1208" y="1768"/>
            <a:chExt cx="1594" cy="1406"/>
          </a:xfrm>
        </p:grpSpPr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817458"/>
            <a:ext cx="5814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Найду не выделяющееся на местности укрытие и пережду грозу</a:t>
            </a:r>
            <a:endParaRPr lang="ru-RU" altLang="ru-RU" sz="2000" b="1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Гроза застала Вас в лесу.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делать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315" y1="11421" x2="55315" y2="11421"/>
                        <a14:foregroundMark x1="35856" y1="13928" x2="35856" y2="13928"/>
                        <a14:foregroundMark x1="49550" y1="12117" x2="49550" y2="12117"/>
                        <a14:foregroundMark x1="41982" y1="12535" x2="41982" y2="12535"/>
                        <a14:foregroundMark x1="44865" y1="11003" x2="44865" y2="11003"/>
                        <a14:foregroundMark x1="30270" y1="15738" x2="30270" y2="15738"/>
                        <a14:foregroundMark x1="65225" y1="12813" x2="65225" y2="12813"/>
                        <a14:foregroundMark x1="71351" y1="15042" x2="71351" y2="15042"/>
                        <a14:foregroundMark x1="73694" y1="16435" x2="73694" y2="16435"/>
                        <a14:foregroundMark x1="76937" y1="18384" x2="76937" y2="18384"/>
                        <a14:foregroundMark x1="87748" y1="24513" x2="87748" y2="24513"/>
                        <a14:foregroundMark x1="5766" y1="49304" x2="5766" y2="49304"/>
                        <a14:foregroundMark x1="9910" y1="32173" x2="9910" y2="32173"/>
                        <a14:foregroundMark x1="10450" y1="28134" x2="10450" y2="28134"/>
                        <a14:foregroundMark x1="5225" y1="40529" x2="5225" y2="40529"/>
                        <a14:foregroundMark x1="85045" y1="67827" x2="85045" y2="67827"/>
                        <a14:foregroundMark x1="76937" y1="72981" x2="76937" y2="72981"/>
                        <a14:foregroundMark x1="79279" y1="72563" x2="79279" y2="72563"/>
                        <a14:foregroundMark x1="79279" y1="71588" x2="79279" y2="71588"/>
                        <a14:foregroundMark x1="79279" y1="74513" x2="79279" y2="74513"/>
                        <a14:foregroundMark x1="95856" y1="31476" x2="95856" y2="31476"/>
                        <a14:foregroundMark x1="18018" y1="19359" x2="18018" y2="19359"/>
                        <a14:foregroundMark x1="24505" y1="15738" x2="24505" y2="15738"/>
                        <a14:foregroundMark x1="24505" y1="77716" x2="24505" y2="77716"/>
                        <a14:foregroundMark x1="18018" y1="79248" x2="18018" y2="79248"/>
                        <a14:foregroundMark x1="9009" y1="72284" x2="9009" y2="72284"/>
                        <a14:foregroundMark x1="9009" y1="65320" x2="9009" y2="65320"/>
                        <a14:foregroundMark x1="88829" y1="73398" x2="88829" y2="73398"/>
                        <a14:foregroundMark x1="79279" y1="79526" x2="79279" y2="79526"/>
                        <a14:foregroundMark x1="44324" y1="83565" x2="44324" y2="83565"/>
                        <a14:foregroundMark x1="33514" y1="83565" x2="33514" y2="83565"/>
                        <a14:foregroundMark x1="47207" y1="82173" x2="47207" y2="82173"/>
                        <a14:foregroundMark x1="51532" y1="87604" x2="51532" y2="87604"/>
                        <a14:foregroundMark x1="25946" y1="93454" x2="25946" y2="93454"/>
                        <a14:foregroundMark x1="25946" y1="84262" x2="25946" y2="84262"/>
                        <a14:foregroundMark x1="40180" y1="79526" x2="40180" y2="79526"/>
                        <a14:foregroundMark x1="30270" y1="80641" x2="30270" y2="80641"/>
                        <a14:foregroundMark x1="58018" y1="12535" x2="58018" y2="12535"/>
                        <a14:foregroundMark x1="79820" y1="14624" x2="79820" y2="14624"/>
                        <a14:foregroundMark x1="84505" y1="19777" x2="84505" y2="19777"/>
                        <a14:foregroundMark x1="81622" y1="17270" x2="81622" y2="17270"/>
                        <a14:foregroundMark x1="88288" y1="20891" x2="88288" y2="20891"/>
                        <a14:foregroundMark x1="32613" y1="16156" x2="32613" y2="16156"/>
                        <a14:foregroundMark x1="19820" y1="17549" x2="19820" y2="17549"/>
                        <a14:foregroundMark x1="12793" y1="25209" x2="12793" y2="2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1" y="955317"/>
            <a:ext cx="2307459" cy="29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5349"/>
      </p:ext>
    </p:extLst>
  </p:cSld>
  <p:clrMapOvr>
    <a:masterClrMapping/>
  </p:clrMapOvr>
  <p:transition advTm="11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ехали в автобусе, вдруг почувствовали запах дыма.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Как поступите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oombob.ru/img/picture/Apr/04/d2774a0aa1aceb7f3e8abf9ccb9b22ab/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778" y="1284174"/>
            <a:ext cx="3314482" cy="1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%D0%BE%D1%81%D1%82%D1%80%D0%BE%D0%B2%D0%BE%D0%BA21.%D1%80%D1%84/wp-content/uploads/2014/02/cliparti1_fire-clip-art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92" y="620713"/>
            <a:ext cx="1359421" cy="16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8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Сообщу водителю</a:t>
                </a:r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Побегу к выходу с криками «Спасайтесь!»</a:t>
                </a:r>
                <a:endParaRPr lang="ru-RU" altLang="ru-RU" sz="2000" b="1" dirty="0"/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Не буду обращать внимание</a:t>
            </a:r>
            <a:endParaRPr lang="ru-RU" altLang="ru-RU" sz="2000" b="1" dirty="0"/>
          </a:p>
        </p:txBody>
      </p:sp>
    </p:spTree>
  </p:cSld>
  <p:clrMapOvr>
    <a:masterClrMapping/>
  </p:clrMapOvr>
  <p:transition advTm="115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ехали в автобусе, вдруг почувствовали запах дыма.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Как поступите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oombob.ru/img/picture/Apr/04/d2774a0aa1aceb7f3e8abf9ccb9b22ab/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778" y="1284174"/>
            <a:ext cx="3314482" cy="1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%D0%BE%D1%81%D1%82%D1%80%D0%BE%D0%B2%D0%BE%D0%BA21.%D1%80%D1%84/wp-content/uploads/2014/02/cliparti1_fire-clip-art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92" y="620713"/>
            <a:ext cx="1359421" cy="16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8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Сообщу водителю</a:t>
                </a:r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128296"/>
      </p:ext>
    </p:extLst>
  </p:cSld>
  <p:clrMapOvr>
    <a:masterClrMapping/>
  </p:clrMapOvr>
  <p:transition advTm="115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5496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гуляете в парке и видите большую коробку оставленную без присмотра. От туда раздается тикающий звук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61308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ew-school-7.ucoz.ru/Antiterror/korob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86" y="1038098"/>
            <a:ext cx="2837966" cy="2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freefor.com/cliparts/files3/kind-Kind_Clipart_3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" b="95479" l="0" r="100000">
                        <a14:foregroundMark x1="35217" y1="35081" x2="35217" y2="35081"/>
                        <a14:foregroundMark x1="83913" y1="16817" x2="83913" y2="16817"/>
                        <a14:foregroundMark x1="68478" y1="12839" x2="68478" y2="12839"/>
                        <a14:foregroundMark x1="73696" y1="13201" x2="73696" y2="13201"/>
                        <a14:foregroundMark x1="83043" y1="11935" x2="83043" y2="1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683890" cy="32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076056" y="1196752"/>
            <a:ext cx="1296144" cy="7200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137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Выбросить в мусорный ящик</a:t>
                </a:r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4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/>
                  <a:t>Поинтересоваться содержимым</a:t>
                </a:r>
                <a:endParaRPr lang="ru-RU" altLang="ru-RU" sz="2000" b="1" dirty="0"/>
              </a:p>
            </p:txBody>
          </p:sp>
        </p:grp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Не трогать и сообщить о находке по номеру 02</a:t>
            </a:r>
            <a:endParaRPr lang="ru-RU" altLang="ru-RU" sz="2000" b="1" dirty="0"/>
          </a:p>
        </p:txBody>
      </p:sp>
    </p:spTree>
  </p:cSld>
  <p:clrMapOvr>
    <a:masterClrMapping/>
  </p:clrMapOvr>
  <p:transition advTm="115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5496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гуляете в парке и видите большую коробку оставленную без присмотра. От туда раздается тикающий звук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61308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ew-school-7.ucoz.ru/Antiterror/korob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86" y="1038098"/>
            <a:ext cx="2837966" cy="2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freefor.com/cliparts/files3/kind-Kind_Clipart_3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" b="95479" l="0" r="100000">
                        <a14:foregroundMark x1="35217" y1="35081" x2="35217" y2="35081"/>
                        <a14:foregroundMark x1="83913" y1="16817" x2="83913" y2="16817"/>
                        <a14:foregroundMark x1="68478" y1="12839" x2="68478" y2="12839"/>
                        <a14:foregroundMark x1="73696" y1="13201" x2="73696" y2="13201"/>
                        <a14:foregroundMark x1="83043" y1="11935" x2="83043" y2="1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683890" cy="32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076056" y="1196752"/>
            <a:ext cx="1296144" cy="7200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/>
              <a:t>Не трогать и сообщить о находке по номеру 02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8195960"/>
      </p:ext>
    </p:extLst>
  </p:cSld>
  <p:clrMapOvr>
    <a:masterClrMapping/>
  </p:clrMapOvr>
  <p:transition advTm="115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782</Words>
  <Application>Microsoft Office PowerPoint</Application>
  <PresentationFormat>Экран (4:3)</PresentationFormat>
  <Paragraphs>218</Paragraphs>
  <Slides>22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Анастасия Анастасия</cp:lastModifiedBy>
  <cp:revision>247</cp:revision>
  <dcterms:created xsi:type="dcterms:W3CDTF">2011-07-09T14:43:42Z</dcterms:created>
  <dcterms:modified xsi:type="dcterms:W3CDTF">2024-04-09T01:02:20Z</dcterms:modified>
</cp:coreProperties>
</file>